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72" r:id="rId5"/>
    <p:sldId id="290" r:id="rId6"/>
    <p:sldId id="291" r:id="rId7"/>
    <p:sldId id="288" r:id="rId8"/>
    <p:sldId id="292" r:id="rId9"/>
    <p:sldId id="281" r:id="rId10"/>
  </p:sldIdLst>
  <p:sldSz cx="12192000" cy="6858000"/>
  <p:notesSz cx="6858000" cy="9144000"/>
  <p:defaultTextStyle>
    <a:defPPr rtl="0">
      <a:defRPr lang="ru-MO"/>
    </a:defPPr>
    <a:lvl1pPr marL="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1685" userDrawn="1">
          <p15:clr>
            <a:srgbClr val="A4A3A4"/>
          </p15:clr>
        </p15:guide>
        <p15:guide id="3" orient="horz" pos="1389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8B7"/>
    <a:srgbClr val="A09D79"/>
    <a:srgbClr val="AD5C4D"/>
    <a:srgbClr val="543E35"/>
    <a:srgbClr val="637700"/>
    <a:srgbClr val="FFF4ED"/>
    <a:srgbClr val="5E6A76"/>
    <a:srgbClr val="000000"/>
    <a:srgbClr val="F8F3F0"/>
    <a:srgbClr val="D7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3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528"/>
        <p:guide pos="1685"/>
        <p:guide orient="horz" pos="1389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35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MO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MO" sz="1200"/>
            </a:lvl1pPr>
          </a:lstStyle>
          <a:p>
            <a:pPr rtl="0"/>
            <a:fld id="{18618AF9-2DB6-4467-91D7-DC78402445B2}" type="datetime1">
              <a:rPr lang="ru-RU" smtClean="0"/>
              <a:t>26.02.2023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MO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MO" sz="1200"/>
            </a:lvl1pPr>
          </a:lstStyle>
          <a:p>
            <a:pPr rtl="0"/>
            <a:fld id="{49E357A0-8177-46BC-BFCE-19D99E3453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MO"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MO" sz="1200"/>
            </a:lvl1pPr>
          </a:lstStyle>
          <a:p>
            <a:fld id="{B0ACA7ED-4A86-4663-ABF0-011B1705AFBE}" type="datetime1">
              <a:rPr lang="ru-RU" smtClean="0"/>
              <a:pPr/>
              <a:t>26.02.2023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MO"/>
            </a:defPPr>
          </a:lstStyle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MO"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MO" sz="1200"/>
            </a:lvl1pPr>
          </a:lstStyle>
          <a:p>
            <a:pPr rtl="0"/>
            <a:fld id="{7C366290-4595-5745-A50F-D5EC13BAC604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328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146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43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025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947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978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lang="ru-MO" sz="6000"/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ru-MO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ru-MO" sz="2000"/>
            </a:lvl2pPr>
            <a:lvl3pPr marL="914400" indent="0" algn="ctr">
              <a:buNone/>
              <a:defRPr lang="ru-MO" sz="1800"/>
            </a:lvl3pPr>
            <a:lvl4pPr marL="1371600" indent="0" algn="ctr">
              <a:buNone/>
              <a:defRPr lang="ru-MO" sz="1600"/>
            </a:lvl4pPr>
            <a:lvl5pPr marL="1828800" indent="0" algn="ctr">
              <a:buNone/>
              <a:defRPr lang="ru-MO" sz="1600"/>
            </a:lvl5pPr>
            <a:lvl6pPr marL="2286000" indent="0" algn="ctr">
              <a:buNone/>
              <a:defRPr lang="ru-MO" sz="1600"/>
            </a:lvl6pPr>
            <a:lvl7pPr marL="2743200" indent="0" algn="ctr">
              <a:buNone/>
              <a:defRPr lang="ru-MO" sz="1600"/>
            </a:lvl7pPr>
            <a:lvl8pPr marL="3200400" indent="0" algn="ctr">
              <a:buNone/>
              <a:defRPr lang="ru-MO" sz="1600"/>
            </a:lvl8pPr>
            <a:lvl9pPr marL="3657600" indent="0" algn="ctr">
              <a:buNone/>
              <a:defRPr lang="ru-MO"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Команда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ru-MO" sz="4800"/>
            </a:lvl1pPr>
          </a:lstStyle>
          <a:p>
            <a:pPr rtl="0"/>
            <a:r>
              <a:rPr lang="ru-RU" noProof="0"/>
              <a:t>щелкните, чтобы изменить стиль образца заголовка	</a:t>
            </a:r>
          </a:p>
        </p:txBody>
      </p:sp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ru-MO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0" name="Рисунок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ru-MO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1" name="Рисунок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ru-MO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ru-MO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7" name="Текст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25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8" name="Текст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976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9" name="Текст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626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0" name="Текст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277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2" name="Текст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cap="none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53" name="Текст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cap="none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54" name="Текст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cap="none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55" name="Текст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cap="none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2" name="Рисунок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ru-MO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" name="Рисунок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ru-MO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7" name="Рисунок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ru-MO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8" name="Рисунок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ru-MO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9" name="Текст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25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Текст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1976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Текст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626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" name="Текст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9277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3" name="Текст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cap="none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14" name="Текст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cap="none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15" name="Текст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cap="none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16" name="Текст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cap="none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Полилиния: Фигура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45" name="Полилиния: Фигура 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35" name="Полилиния: Фигура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41" name="Полилиния: Фигура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800"/>
            </a:lvl2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800"/>
            </a:lvl2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800"/>
            </a:lvl2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800"/>
            </a:lvl2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800"/>
            </a:lvl2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</p:txBody>
      </p:sp>
      <p:sp>
        <p:nvSpPr>
          <p:cNvPr id="52" name="Заголовок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ru-MO" sz="4800"/>
            </a:lvl1pPr>
          </a:lstStyle>
          <a:p>
            <a:pPr rtl="0"/>
            <a:r>
              <a:rPr lang="ru-RU" noProof="0"/>
              <a:t>щелкните, чтобы изменить стиль образца заголовка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6072" y="235000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ru-MO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ru-MO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ru-MO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ru-MO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ru-MO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ru-MO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ru-MO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MO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30" name="Полилиния: Фигура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191109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ru-MO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76072" y="355701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ru-MO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76072" y="399592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ru-MO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ru-MO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ru-MO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ru-MO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ru-MO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ru-MO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	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ри столбц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ru-MO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607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ru-MO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ru-MO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ru-MO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ru-MO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ru-MO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78231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ru-MO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78231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ru-MO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ru-MO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ru-MO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ru-MO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ru-MO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ru-MO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ru-MO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MO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ru-MO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	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60536" y="1911096"/>
            <a:ext cx="2944368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ru-MO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1" name="Объект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860536" y="2492438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ru-MO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ru-MO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ru-MO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ru-MO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ru-MO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 (альтернатива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MO" sz="1800"/>
            </a:lvl1pPr>
            <a:lvl2pPr marL="457200" indent="0">
              <a:buNone/>
              <a:defRPr lang="ru-MO" sz="1400"/>
            </a:lvl2pPr>
            <a:lvl3pPr marL="914400" indent="0">
              <a:buNone/>
              <a:defRPr lang="ru-MO" sz="1200"/>
            </a:lvl3pPr>
            <a:lvl4pPr marL="1371600" indent="0">
              <a:buNone/>
              <a:defRPr lang="ru-MO" sz="1000"/>
            </a:lvl4pPr>
            <a:lvl5pPr marL="1828800" indent="0">
              <a:buNone/>
              <a:defRPr lang="ru-MO" sz="1000"/>
            </a:lvl5pPr>
            <a:lvl6pPr marL="2286000" indent="0">
              <a:buNone/>
              <a:defRPr lang="ru-MO" sz="1000"/>
            </a:lvl6pPr>
            <a:lvl7pPr marL="2743200" indent="0">
              <a:buNone/>
              <a:defRPr lang="ru-MO" sz="1000"/>
            </a:lvl7pPr>
            <a:lvl8pPr marL="3200400" indent="0">
              <a:buNone/>
              <a:defRPr lang="ru-MO" sz="1000"/>
            </a:lvl8pPr>
            <a:lvl9pPr marL="3657600" indent="0">
              <a:buNone/>
              <a:defRPr lang="ru-MO"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58FB4751-880F-D840-AAA9-3A15815CC996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ru-MO" sz="4800"/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48" name="Полилиния: Фигура 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ru-MO" sz="3200"/>
            </a:lvl1pPr>
            <a:lvl2pPr marL="457200" indent="0">
              <a:buNone/>
              <a:defRPr lang="ru-MO" sz="2800"/>
            </a:lvl2pPr>
            <a:lvl3pPr marL="914400" indent="0">
              <a:buNone/>
              <a:defRPr lang="ru-MO" sz="2400"/>
            </a:lvl3pPr>
            <a:lvl4pPr marL="1371600" indent="0">
              <a:buNone/>
              <a:defRPr lang="ru-MO" sz="2000"/>
            </a:lvl4pPr>
            <a:lvl5pPr marL="1828800" indent="0">
              <a:buNone/>
              <a:defRPr lang="ru-MO" sz="2000"/>
            </a:lvl5pPr>
            <a:lvl6pPr marL="2286000" indent="0">
              <a:buNone/>
              <a:defRPr lang="ru-MO" sz="2000"/>
            </a:lvl6pPr>
            <a:lvl7pPr marL="2743200" indent="0">
              <a:buNone/>
              <a:defRPr lang="ru-MO" sz="2000"/>
            </a:lvl7pPr>
            <a:lvl8pPr marL="3200400" indent="0">
              <a:buNone/>
              <a:defRPr lang="ru-MO" sz="2000"/>
            </a:lvl8pPr>
            <a:lvl9pPr marL="3657600" indent="0">
              <a:buNone/>
              <a:defRPr lang="ru-MO" sz="2000"/>
            </a:lvl9pPr>
          </a:lstStyle>
          <a:p>
            <a:pPr rtl="0"/>
            <a:r>
              <a:rPr lang="ru-RU" noProof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ключени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rtlCol="0" anchor="b"/>
          <a:lstStyle>
            <a:lvl1pPr algn="ctr">
              <a:defRPr lang="ru-MO" sz="6000"/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ru-MO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ru-MO" sz="2000"/>
            </a:lvl2pPr>
            <a:lvl3pPr marL="914400" indent="0" algn="ctr">
              <a:buNone/>
              <a:defRPr lang="ru-MO" sz="1800"/>
            </a:lvl3pPr>
            <a:lvl4pPr marL="1371600" indent="0" algn="ctr">
              <a:buNone/>
              <a:defRPr lang="ru-MO" sz="1600"/>
            </a:lvl4pPr>
            <a:lvl5pPr marL="1828800" indent="0" algn="ctr">
              <a:buNone/>
              <a:defRPr lang="ru-MO" sz="1600"/>
            </a:lvl5pPr>
            <a:lvl6pPr marL="2286000" indent="0" algn="ctr">
              <a:buNone/>
              <a:defRPr lang="ru-MO" sz="1600"/>
            </a:lvl6pPr>
            <a:lvl7pPr marL="2743200" indent="0" algn="ctr">
              <a:buNone/>
              <a:defRPr lang="ru-MO" sz="1600"/>
            </a:lvl7pPr>
            <a:lvl8pPr marL="3200400" indent="0" algn="ctr">
              <a:buNone/>
              <a:defRPr lang="ru-MO" sz="1600"/>
            </a:lvl8pPr>
            <a:lvl9pPr marL="3657600" indent="0" algn="ctr">
              <a:buNone/>
              <a:defRPr lang="ru-MO"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25" name="Полилиния: Форма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58FB4751-880F-D840-AAA9-3A15815CC996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ru-MO" sz="4800"/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58FB4751-880F-D840-AAA9-3A15815CC996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ru-MO" sz="4800"/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ru-MO" sz="3200"/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ru-MO" sz="3200"/>
            </a:lvl1pPr>
            <a:lvl2pPr>
              <a:defRPr lang="ru-MO" sz="2800"/>
            </a:lvl2pPr>
            <a:lvl3pPr>
              <a:defRPr lang="ru-MO" sz="2400"/>
            </a:lvl3pPr>
            <a:lvl4pPr>
              <a:defRPr lang="ru-MO" sz="2000"/>
            </a:lvl4pPr>
            <a:lvl5pPr>
              <a:defRPr lang="ru-MO" sz="2000"/>
            </a:lvl5pPr>
            <a:lvl6pPr>
              <a:defRPr lang="ru-MO" sz="2000"/>
            </a:lvl6pPr>
            <a:lvl7pPr>
              <a:defRPr lang="ru-MO" sz="2000"/>
            </a:lvl7pPr>
            <a:lvl8pPr>
              <a:defRPr lang="ru-MO" sz="2000"/>
            </a:lvl8pPr>
            <a:lvl9pPr>
              <a:defRPr lang="ru-MO"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ru-MO" sz="1600"/>
            </a:lvl1pPr>
            <a:lvl2pPr marL="457200" indent="0">
              <a:buNone/>
              <a:defRPr lang="ru-MO" sz="1400"/>
            </a:lvl2pPr>
            <a:lvl3pPr marL="914400" indent="0">
              <a:buNone/>
              <a:defRPr lang="ru-MO" sz="1200"/>
            </a:lvl3pPr>
            <a:lvl4pPr marL="1371600" indent="0">
              <a:buNone/>
              <a:defRPr lang="ru-MO" sz="1000"/>
            </a:lvl4pPr>
            <a:lvl5pPr marL="1828800" indent="0">
              <a:buNone/>
              <a:defRPr lang="ru-MO" sz="1000"/>
            </a:lvl5pPr>
            <a:lvl6pPr marL="2286000" indent="0">
              <a:buNone/>
              <a:defRPr lang="ru-MO" sz="1000"/>
            </a:lvl6pPr>
            <a:lvl7pPr marL="2743200" indent="0">
              <a:buNone/>
              <a:defRPr lang="ru-MO" sz="1000"/>
            </a:lvl7pPr>
            <a:lvl8pPr marL="3200400" indent="0">
              <a:buNone/>
              <a:defRPr lang="ru-MO" sz="1000"/>
            </a:lvl8pPr>
            <a:lvl9pPr marL="3657600" indent="0">
              <a:buNone/>
              <a:defRPr lang="ru-MO"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58FB4751-880F-D840-AAA9-3A15815CC996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Повестк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 rtlCol="0"/>
          <a:lstStyle>
            <a:lvl1pPr algn="ctr">
              <a:defRPr lang="ru-MO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0688" y="1170432"/>
            <a:ext cx="4133088" cy="4351338"/>
          </a:xfrm>
        </p:spPr>
        <p:txBody>
          <a:bodyPr rtlCol="0"/>
          <a:lstStyle>
            <a:lvl1pPr marL="0" indent="0" algn="r">
              <a:buNone/>
              <a:defRPr lang="ru-MO" sz="2400" cap="all" baseline="0"/>
            </a:lvl1pPr>
            <a:lvl2pPr marL="457200" indent="0" algn="r">
              <a:buNone/>
              <a:defRPr lang="ru-MO" sz="1800">
                <a:latin typeface="Times New Roman" panose="02020603050405020304" pitchFamily="18" charset="0"/>
                <a:cs typeface="+mj-cs"/>
              </a:defRPr>
            </a:lvl2pPr>
            <a:lvl3pPr marL="914400" indent="0" algn="r">
              <a:buNone/>
              <a:defRPr lang="ru-MO"/>
            </a:lvl3pPr>
            <a:lvl4pPr marL="1371600" indent="0" algn="r">
              <a:buNone/>
              <a:defRPr lang="ru-MO"/>
            </a:lvl4pPr>
            <a:lvl5pPr marL="1828800" indent="0" algn="r">
              <a:buNone/>
              <a:defRPr lang="ru-MO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5" name="Полилиния: Фигура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26" name="Полилиния: Форма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rtlCol="0" anchor="b"/>
          <a:lstStyle>
            <a:lvl1pPr>
              <a:defRPr lang="ru-MO" sz="4800"/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MO" sz="1800"/>
            </a:lvl1pPr>
            <a:lvl2pPr marL="457200" indent="0">
              <a:buNone/>
              <a:defRPr lang="ru-MO" sz="1400"/>
            </a:lvl2pPr>
            <a:lvl3pPr marL="914400" indent="0">
              <a:buNone/>
              <a:defRPr lang="ru-MO" sz="1200"/>
            </a:lvl3pPr>
            <a:lvl4pPr marL="1371600" indent="0">
              <a:buNone/>
              <a:defRPr lang="ru-MO" sz="1000"/>
            </a:lvl4pPr>
            <a:lvl5pPr marL="1828800" indent="0">
              <a:buNone/>
              <a:defRPr lang="ru-MO" sz="1000"/>
            </a:lvl5pPr>
            <a:lvl6pPr marL="2286000" indent="0">
              <a:buNone/>
              <a:defRPr lang="ru-MO" sz="1000"/>
            </a:lvl6pPr>
            <a:lvl7pPr marL="2743200" indent="0">
              <a:buNone/>
              <a:defRPr lang="ru-MO" sz="1000"/>
            </a:lvl7pPr>
            <a:lvl8pPr marL="3200400" indent="0">
              <a:buNone/>
              <a:defRPr lang="ru-MO" sz="1000"/>
            </a:lvl8pPr>
            <a:lvl9pPr marL="3657600" indent="0">
              <a:buNone/>
              <a:defRPr lang="ru-MO"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pic>
        <p:nvPicPr>
          <p:cNvPr id="9" name="Рисунок 8" descr="Фигур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ru-MO" sz="3200"/>
            </a:lvl1pPr>
            <a:lvl2pPr marL="457200" indent="0">
              <a:buNone/>
              <a:defRPr lang="ru-MO" sz="2800"/>
            </a:lvl2pPr>
            <a:lvl3pPr marL="914400" indent="0">
              <a:buNone/>
              <a:defRPr lang="ru-MO" sz="2400"/>
            </a:lvl3pPr>
            <a:lvl4pPr marL="1371600" indent="0">
              <a:buNone/>
              <a:defRPr lang="ru-MO" sz="2000"/>
            </a:lvl4pPr>
            <a:lvl5pPr marL="1828800" indent="0">
              <a:buNone/>
              <a:defRPr lang="ru-MO" sz="2000"/>
            </a:lvl5pPr>
            <a:lvl6pPr marL="2286000" indent="0">
              <a:buNone/>
              <a:defRPr lang="ru-MO" sz="2000"/>
            </a:lvl6pPr>
            <a:lvl7pPr marL="2743200" indent="0">
              <a:buNone/>
              <a:defRPr lang="ru-MO" sz="2000"/>
            </a:lvl7pPr>
            <a:lvl8pPr marL="3200400" indent="0">
              <a:buNone/>
              <a:defRPr lang="ru-MO" sz="2000"/>
            </a:lvl8pPr>
            <a:lvl9pPr marL="3657600" indent="0">
              <a:buNone/>
              <a:defRPr lang="ru-MO" sz="2000"/>
            </a:lvl9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58FB4751-880F-D840-AAA9-3A15815CC996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олилиния: Фигура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rtlCol="0" anchor="b"/>
          <a:lstStyle>
            <a:lvl1pPr>
              <a:defRPr lang="ru-MO"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60320" y="4852035"/>
            <a:ext cx="4840641" cy="551411"/>
          </a:xfrm>
        </p:spPr>
        <p:txBody>
          <a:bodyPr rtlCol="0"/>
          <a:lstStyle>
            <a:lvl1pPr marL="0" indent="0">
              <a:buNone/>
              <a:defRPr lang="ru-MO" sz="2400">
                <a:solidFill>
                  <a:schemeClr val="accent1"/>
                </a:solidFill>
              </a:defRPr>
            </a:lvl1pPr>
            <a:lvl2pPr marL="457200" indent="0">
              <a:buNone/>
              <a:defRPr lang="ru-MO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MO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олилиния: Фигура 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ru-MO" sz="4800"/>
            </a:lvl1pPr>
          </a:lstStyle>
          <a:p>
            <a:pPr rtl="0"/>
            <a:r>
              <a:rPr lang="ru-RU" noProof="0"/>
              <a:t>щелкните, чтобы изменить стиль образца заголовка	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58FB4751-880F-D840-AAA9-3A15815CC996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(альтернатив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ru-MO" sz="4800"/>
            </a:lvl1pPr>
          </a:lstStyle>
          <a:p>
            <a:pPr rtl="0"/>
            <a:r>
              <a:rPr lang="ru-RU" noProof="0"/>
              <a:t>щелкните, чтобы изменить стиль образца заголовка	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58FB4751-880F-D840-AAA9-3A15815CC996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Полилиния: Фигура 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(альтернатива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30" name="Полилиния: Фигура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58FB4751-880F-D840-AAA9-3A15815CC996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ru-MO" sz="4800"/>
            </a:lvl1pPr>
          </a:lstStyle>
          <a:p>
            <a:pPr rtl="0"/>
            <a:r>
              <a:rPr lang="ru-RU" noProof="0"/>
              <a:t>щелкните, чтобы изменить стиль образца заголовка	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901952"/>
            <a:ext cx="10515600" cy="3877056"/>
          </a:xfrm>
        </p:spPr>
        <p:txBody>
          <a:bodyPr rtlCol="0"/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37" name="Полилиния: Фигура 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58FB4751-880F-D840-AAA9-3A15815CC996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26" name="Графический объект 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Текст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8188" y="2740025"/>
            <a:ext cx="5688012" cy="202882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4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 rtlCol="0"/>
          <a:lstStyle>
            <a:lvl1pPr algn="ctr">
              <a:defRPr lang="ru-MO" sz="2400" cap="all" baseline="0">
                <a:latin typeface="Gill Sans Nova" panose="020B0602020104020203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ru-MO" sz="4800"/>
            </a:lvl1pPr>
          </a:lstStyle>
          <a:p>
            <a:pPr rtl="0"/>
            <a:r>
              <a:rPr lang="ru-RU" noProof="0"/>
              <a:t>щелкните, чтобы изменить стиль образца заголовка	</a:t>
            </a:r>
          </a:p>
        </p:txBody>
      </p:sp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ru-MO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0" name="Рисунок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ru-MO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1" name="Рисунок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ru-MO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ru-MO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7" name="Текст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786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8" name="Текст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4412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9" name="Текст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493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0" name="Текст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040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2" name="Текст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800" cap="none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53" name="Текст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800" cap="none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54" name="Текст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800" cap="none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55" name="Текст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800" cap="none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58FB4751-880F-D840-AAA9-3A15815CC996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MO"/>
            </a:defPPr>
          </a:lstStyle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MO"/>
            </a:def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fld id="{58FB4751-880F-D840-AAA9-3A15815CC996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MO" sz="60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MO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MO"/>
      </a:defPPr>
      <a:lvl1pPr marL="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6695"/>
            <a:ext cx="9144000" cy="2387600"/>
          </a:xfrm>
        </p:spPr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dirty="0"/>
              <a:t>Политические причины распада СССР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1588"/>
            <a:ext cx="9144000" cy="2900362"/>
          </a:xfrm>
        </p:spPr>
        <p:txBody>
          <a:bodyPr rtlCol="0">
            <a:normAutofit/>
          </a:bodyPr>
          <a:lstStyle>
            <a:defPPr>
              <a:defRPr lang="ru-MO"/>
            </a:defPPr>
          </a:lstStyle>
          <a:p>
            <a:pPr rtl="0"/>
            <a:r>
              <a:rPr lang="ru-RU" dirty="0"/>
              <a:t>Миляев Дмитрий</a:t>
            </a:r>
          </a:p>
          <a:p>
            <a:r>
              <a:rPr lang="ru-RU" dirty="0"/>
              <a:t>Шаллиева Вера </a:t>
            </a:r>
          </a:p>
          <a:p>
            <a:pPr rtl="0"/>
            <a:r>
              <a:rPr lang="ru-RU" dirty="0"/>
              <a:t>Петрова Наталья</a:t>
            </a:r>
          </a:p>
          <a:p>
            <a:pPr rtl="0"/>
            <a:r>
              <a:rPr lang="ru-RU" dirty="0"/>
              <a:t>Касьяненко Вера</a:t>
            </a:r>
          </a:p>
          <a:p>
            <a:pPr rtl="0"/>
            <a:r>
              <a:rPr lang="ru-RU" dirty="0" err="1"/>
              <a:t>Шишминцев</a:t>
            </a:r>
            <a:r>
              <a:rPr lang="ru-RU" dirty="0"/>
              <a:t> Дмитрий</a:t>
            </a:r>
          </a:p>
          <a:p>
            <a:pPr rtl="0"/>
            <a:r>
              <a:rPr lang="ru-RU" dirty="0"/>
              <a:t>К3121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CD1D6FF-1122-B11D-0CE3-E62BA2737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dirty="0"/>
              <a:t>Система партийно-государственного управления СССР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3087F1-0A22-4E04-6B3F-B1DDA246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dirty="0"/>
              <a:t>2022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8FD92B98-444C-00D2-3246-91E7E1B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dirty="0"/>
              <a:t>Политические причины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FCF8520-CF3A-DEEA-6A9F-571CC04E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58FB4751-880F-D840-AAA9-3A15815CC996}" type="slidenum">
              <a:rPr lang="ru-RU" smtClean="0"/>
              <a:t>2</a:t>
            </a:fld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497741F-74A6-C06F-3166-983C54F08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53058" y="1984438"/>
            <a:ext cx="5964115" cy="3876675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E3CE797-E491-59CE-4C08-FD625D5EF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64" y="1984438"/>
            <a:ext cx="2735699" cy="376240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2D4B2F9-4288-0D71-7145-6BAC0489E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3068" y="1984438"/>
            <a:ext cx="2457468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41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61E08F1-94A2-23B0-FCB8-CA8EF0DC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443693"/>
            <a:ext cx="6502620" cy="676656"/>
          </a:xfrm>
        </p:spPr>
        <p:txBody>
          <a:bodyPr/>
          <a:lstStyle/>
          <a:p>
            <a:r>
              <a:rPr lang="ru-RU" dirty="0"/>
              <a:t>Раскол КПСС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529D78-BE78-FAD2-92CB-5E5FC504B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5D44CB-EC51-4D59-1136-A117DF49AB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95" r="12432" b="2"/>
          <a:stretch/>
        </p:blipFill>
        <p:spPr>
          <a:xfrm>
            <a:off x="6047886" y="11"/>
            <a:ext cx="6144114" cy="5389286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noFill/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623087F1-0A22-4E04-6B3F-B1DDA246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</p:spPr>
        <p:txBody>
          <a:bodyPr rtlCol="0" anchor="ctr">
            <a:normAutofit/>
          </a:bodyPr>
          <a:lstStyle>
            <a:defPPr>
              <a:defRPr lang="ru-MO"/>
            </a:defPPr>
          </a:lstStyle>
          <a:p>
            <a:pPr rtl="0">
              <a:spcAft>
                <a:spcPts val="600"/>
              </a:spcAft>
            </a:pPr>
            <a:r>
              <a:rPr lang="ru-RU" dirty="0"/>
              <a:t>2022</a:t>
            </a:r>
            <a:endParaRPr 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8FD92B98-444C-00D2-3246-91E7E1B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</p:spPr>
        <p:txBody>
          <a:bodyPr rtlCol="0" anchor="ctr">
            <a:normAutofit/>
          </a:bodyPr>
          <a:lstStyle>
            <a:defPPr>
              <a:defRPr lang="ru-MO"/>
            </a:defPPr>
          </a:lstStyle>
          <a:p>
            <a:pPr rtl="0"/>
            <a:r>
              <a:rPr lang="ru-RU" dirty="0"/>
              <a:t>Политические причины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FCF8520-CF3A-DEEA-6A9F-571CC04E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664" y="6464808"/>
            <a:ext cx="987552" cy="310896"/>
          </a:xfrm>
        </p:spPr>
        <p:txBody>
          <a:bodyPr rtlCol="0" anchor="ctr">
            <a:normAutofit/>
          </a:bodyPr>
          <a:lstStyle>
            <a:defPPr>
              <a:defRPr lang="ru-MO"/>
            </a:defPPr>
          </a:lstStyle>
          <a:p>
            <a:pPr rtl="0">
              <a:spcAft>
                <a:spcPts val="600"/>
              </a:spcAft>
            </a:pPr>
            <a:fld id="{58FB4751-880F-D840-AAA9-3A15815CC996}" type="slidenum">
              <a:rPr lang="ru-RU" smtClean="0"/>
              <a:pPr rtl="0">
                <a:spcAft>
                  <a:spcPts val="600"/>
                </a:spcAft>
              </a:pPr>
              <a:t>3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8D6896C-A67D-22F3-80DC-8A076143F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503" y="1468703"/>
            <a:ext cx="5220904" cy="3987105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95739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CD1D6FF-1122-B11D-0CE3-E62BA2737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dirty="0"/>
              <a:t>Республики в составе СССР: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3087F1-0A22-4E04-6B3F-B1DDA246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dirty="0"/>
              <a:t>2022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8FD92B98-444C-00D2-3246-91E7E1B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dirty="0"/>
              <a:t>Политические причины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FCF8520-CF3A-DEEA-6A9F-571CC04E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58FB4751-880F-D840-AAA9-3A15815CC996}" type="slidenum">
              <a:rPr lang="ru-RU" smtClean="0"/>
              <a:t>4</a:t>
            </a:fld>
            <a:endParaRPr lang="ru-RU" dirty="0"/>
          </a:p>
        </p:txBody>
      </p:sp>
      <p:pic>
        <p:nvPicPr>
          <p:cNvPr id="6" name="Объект 5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C3B69EA1-21FD-F4B3-08C4-4505FCA38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180" b="4958"/>
          <a:stretch/>
        </p:blipFill>
        <p:spPr>
          <a:xfrm>
            <a:off x="521462" y="1803187"/>
            <a:ext cx="6488938" cy="3983957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2E25AE-EEFD-78CB-FE7E-3A5AD9956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440" y="1934182"/>
            <a:ext cx="4213721" cy="32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66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74F42F4-1AE8-2791-C0CC-D3FF5BB75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04088"/>
            <a:ext cx="10515600" cy="676656"/>
          </a:xfrm>
        </p:spPr>
        <p:txBody>
          <a:bodyPr/>
          <a:lstStyle/>
          <a:p>
            <a:r>
              <a:rPr lang="ru-RU" dirty="0"/>
              <a:t>8 декабря 1991 год – образование СНГ</a:t>
            </a:r>
            <a:endParaRPr lang="en-US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32511C5-5191-C03C-5E62-ADA43FE98D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361" r="10202"/>
          <a:stretch/>
        </p:blipFill>
        <p:spPr>
          <a:xfrm>
            <a:off x="535984" y="1691640"/>
            <a:ext cx="2425322" cy="3343204"/>
          </a:xfrm>
          <a:noFill/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1ECED3-2D5C-01E3-9CED-83115BEC1B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1" r="14705"/>
          <a:stretch/>
        </p:blipFill>
        <p:spPr>
          <a:xfrm>
            <a:off x="4883339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noFill/>
        </p:spPr>
      </p:pic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5B92D6C-01CF-BD7D-F95C-747BD723A9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22196" y="5208044"/>
            <a:ext cx="2423160" cy="365760"/>
          </a:xfrm>
        </p:spPr>
        <p:txBody>
          <a:bodyPr/>
          <a:lstStyle/>
          <a:p>
            <a:r>
              <a:rPr lang="ru-RU" dirty="0"/>
              <a:t>Л.м.кравчук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57014B4-2A40-09E2-90FA-70E60D2A10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8653" y="5203686"/>
            <a:ext cx="2423160" cy="365760"/>
          </a:xfrm>
        </p:spPr>
        <p:txBody>
          <a:bodyPr/>
          <a:lstStyle/>
          <a:p>
            <a:r>
              <a:rPr lang="ru-RU" dirty="0"/>
              <a:t>С.С.ШУШКЕЕВИЧ</a:t>
            </a:r>
            <a:endParaRPr lang="en-US" dirty="0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D0D4CB4B-CEE9-EA20-BB1B-F78941B0C6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/>
          <a:lstStyle/>
          <a:p>
            <a:r>
              <a:rPr lang="ru-RU" dirty="0" err="1"/>
              <a:t>Б.н.ельцин</a:t>
            </a:r>
            <a:endParaRPr lang="en-US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E6F6901C-883E-1F93-5221-11BAF9A1469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5984" y="5550408"/>
            <a:ext cx="2423160" cy="365760"/>
          </a:xfrm>
        </p:spPr>
        <p:txBody>
          <a:bodyPr/>
          <a:lstStyle/>
          <a:p>
            <a:r>
              <a:rPr lang="ru-RU" dirty="0"/>
              <a:t>(БЕЛОРУССИЯ)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9DA5C1F2-63DE-C4CA-1CDF-2A0CD6CCE4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22196" y="5560088"/>
            <a:ext cx="2423160" cy="365760"/>
          </a:xfrm>
        </p:spPr>
        <p:txBody>
          <a:bodyPr/>
          <a:lstStyle/>
          <a:p>
            <a:r>
              <a:rPr lang="ru-RU" dirty="0"/>
              <a:t>(</a:t>
            </a:r>
            <a:r>
              <a:rPr lang="ru-RU" sz="1800" kern="1200" baseline="0" dirty="0">
                <a:solidFill>
                  <a:srgbClr val="543E34"/>
                </a:solidFill>
                <a:effectLst/>
                <a:latin typeface="Gill Sans Nova Light" panose="020B0302020104020203" pitchFamily="34" charset="0"/>
                <a:ea typeface="+mn-ea"/>
                <a:cs typeface="+mn-cs"/>
              </a:rPr>
              <a:t>УКРАИНА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611F0935-E352-B0BB-A70D-7E3DC34AE1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60401" y="5550408"/>
            <a:ext cx="2423160" cy="365760"/>
          </a:xfrm>
        </p:spPr>
        <p:txBody>
          <a:bodyPr/>
          <a:lstStyle/>
          <a:p>
            <a:r>
              <a:rPr lang="ru-RU" dirty="0"/>
              <a:t>(РОССИЯ)</a:t>
            </a:r>
            <a:endParaRPr lang="en-US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3087F1-0A22-4E04-6B3F-B1DDA246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</p:spPr>
        <p:txBody>
          <a:bodyPr rtlCol="0" anchor="ctr">
            <a:normAutofit/>
          </a:bodyPr>
          <a:lstStyle>
            <a:defPPr>
              <a:defRPr lang="ru-MO"/>
            </a:defPPr>
          </a:lstStyle>
          <a:p>
            <a:pPr rtl="0">
              <a:spcAft>
                <a:spcPts val="600"/>
              </a:spcAft>
            </a:pPr>
            <a:r>
              <a:rPr lang="ru-RU" dirty="0"/>
              <a:t>2022</a:t>
            </a:r>
            <a:endParaRPr 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8FD92B98-444C-00D2-3246-91E7E1B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</p:spPr>
        <p:txBody>
          <a:bodyPr rtlCol="0" anchor="ctr">
            <a:normAutofit/>
          </a:bodyPr>
          <a:lstStyle>
            <a:defPPr>
              <a:defRPr lang="ru-MO"/>
            </a:defPPr>
          </a:lstStyle>
          <a:p>
            <a:pPr rtl="0"/>
            <a:r>
              <a:rPr lang="ru-RU" dirty="0"/>
              <a:t>Политические причины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FCF8520-CF3A-DEEA-6A9F-571CC04E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664" y="6464808"/>
            <a:ext cx="987552" cy="310896"/>
          </a:xfrm>
        </p:spPr>
        <p:txBody>
          <a:bodyPr rtlCol="0" anchor="ctr">
            <a:normAutofit/>
          </a:bodyPr>
          <a:lstStyle>
            <a:defPPr>
              <a:defRPr lang="ru-MO"/>
            </a:defPPr>
          </a:lstStyle>
          <a:p>
            <a:pPr rtl="0">
              <a:spcAft>
                <a:spcPts val="600"/>
              </a:spcAft>
            </a:pPr>
            <a:fld id="{58FB4751-880F-D840-AAA9-3A15815CC996}" type="slidenum">
              <a:rPr lang="ru-RU" smtClean="0"/>
              <a:pPr rtl="0">
                <a:spcAft>
                  <a:spcPts val="600"/>
                </a:spcAft>
              </a:pPr>
              <a:t>5</a:t>
            </a:fld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D08C832-ACBB-5825-6A93-064EFE5042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01" r="8551"/>
          <a:stretch/>
        </p:blipFill>
        <p:spPr>
          <a:xfrm>
            <a:off x="9096118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87621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DF33015B-85B4-0634-27AF-19AE954393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ru-RU" noProof="0" dirty="0"/>
              <a:t>2022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397A7E13-09E5-B092-7D94-AF8F98EC2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</p:spPr>
        <p:txBody>
          <a:bodyPr/>
          <a:lstStyle/>
          <a:p>
            <a:pPr rtl="0"/>
            <a:r>
              <a:rPr lang="ru-RU" dirty="0"/>
              <a:t>Политические причины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6D1FFD0-0225-EFBD-BD27-AAD6B738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664" y="6464808"/>
            <a:ext cx="987552" cy="310896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58FB4751-880F-D840-AAA9-3A15815CC996}" type="slidenum">
              <a:rPr lang="ru-RU" noProof="0" smtClean="0"/>
              <a:pPr rtl="0">
                <a:spcAft>
                  <a:spcPts val="600"/>
                </a:spcAft>
              </a:pPr>
              <a:t>6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794908"/>
            <a:ext cx="9144000" cy="676656"/>
          </a:xfrm>
        </p:spPr>
        <p:txBody>
          <a:bodyPr rtlCol="0" anchor="b">
            <a:noAutofit/>
          </a:bodyPr>
          <a:lstStyle>
            <a:defPPr>
              <a:defRPr lang="ru-MO"/>
            </a:defPPr>
          </a:lstStyle>
          <a:p>
            <a:pPr rtl="0"/>
            <a:r>
              <a:rPr lang="ru-RU" sz="5400" b="1" dirty="0"/>
              <a:t>Спасибо за внимание!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B99799-B1AD-4F8E-DF40-6F81E05EC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" r="3" b="3"/>
          <a:stretch/>
        </p:blipFill>
        <p:spPr>
          <a:xfrm>
            <a:off x="6646264" y="10"/>
            <a:ext cx="5545736" cy="606308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noFill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647540-557A-057D-0DD8-9FA40170F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2023801"/>
            <a:ext cx="4195793" cy="372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Times new Roman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821_TF11964407_Win32" id="{02AAA54C-8BD6-487D-AAE9-C7941E4BAC39}" vid="{9543E931-16D8-4471-B5E7-1D937A5FED0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E58DDB0ED3AECD48BA27BBDA02EC095D" ma:contentTypeVersion="2" ma:contentTypeDescription="Создание документа." ma:contentTypeScope="" ma:versionID="94757c20e91dce0f7d1bad346ad4d69f">
  <xsd:schema xmlns:xsd="http://www.w3.org/2001/XMLSchema" xmlns:xs="http://www.w3.org/2001/XMLSchema" xmlns:p="http://schemas.microsoft.com/office/2006/metadata/properties" xmlns:ns3="5eb8964b-fbcd-4c8f-853d-9baf411d66d5" targetNamespace="http://schemas.microsoft.com/office/2006/metadata/properties" ma:root="true" ma:fieldsID="d31aaebf544d6f65b37735b9a3f63f05" ns3:_="">
    <xsd:import namespace="5eb8964b-fbcd-4c8f-853d-9baf411d66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b8964b-fbcd-4c8f-853d-9baf411d66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22C749-C2C4-4214-B4C5-8AEFCF3BC7C5}">
  <ds:schemaRefs>
    <ds:schemaRef ds:uri="http://purl.org/dc/dcmitype/"/>
    <ds:schemaRef ds:uri="http://purl.org/dc/elements/1.1/"/>
    <ds:schemaRef ds:uri="http://schemas.microsoft.com/office/infopath/2007/PartnerControls"/>
    <ds:schemaRef ds:uri="http://purl.org/dc/terms/"/>
    <ds:schemaRef ds:uri="5eb8964b-fbcd-4c8f-853d-9baf411d66d5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2B5DF55-DEE9-43B6-BE9C-2DB6E7DAA0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b8964b-fbcd-4c8f-853d-9baf411d66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88CE595-26C5-4DEA-A5C5-AF193F53616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{BB3F7204-2DBD-4C1B-B2E2-827A1B52B582}tf11964407_win32</Template>
  <TotalTime>85</TotalTime>
  <Words>87</Words>
  <Application>Microsoft Office PowerPoint</Application>
  <PresentationFormat>Широкоэкранный</PresentationFormat>
  <Paragraphs>39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Arial</vt:lpstr>
      <vt:lpstr>Calibri</vt:lpstr>
      <vt:lpstr>Courier New</vt:lpstr>
      <vt:lpstr>Gill Sans Nova</vt:lpstr>
      <vt:lpstr>Gill Sans Nova Light</vt:lpstr>
      <vt:lpstr>Times New Roman</vt:lpstr>
      <vt:lpstr>Тема Office</vt:lpstr>
      <vt:lpstr>Политические причины распада СССР</vt:lpstr>
      <vt:lpstr>Система партийно-государственного управления СССР</vt:lpstr>
      <vt:lpstr>Раскол КПСС</vt:lpstr>
      <vt:lpstr>Республики в составе СССР:</vt:lpstr>
      <vt:lpstr>8 декабря 1991 год – образование СНГ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Политическая причина –основная разрушающая составляющая в распаде СССР</dc:title>
  <dc:creator>Шаллиева Вера Владимировна</dc:creator>
  <cp:lastModifiedBy>Касьяненко Вера Михайловна</cp:lastModifiedBy>
  <cp:revision>19</cp:revision>
  <dcterms:created xsi:type="dcterms:W3CDTF">2022-12-21T21:16:29Z</dcterms:created>
  <dcterms:modified xsi:type="dcterms:W3CDTF">2023-02-26T19:57:02Z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0x010100E58DDB0ED3AECD48BA27BBDA02EC095D</vt:lpwstr>
  </property>
</Properties>
</file>